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106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diagrams/layout1.xml" ContentType="application/vnd.openxmlformats-officedocument.drawingml.diagram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10.xml" ContentType="application/vnd.openxmlformats-officedocument.presentationml.slideLayout+xml"/>
  <Default Extension="wdp" ContentType="image/vnd.ms-photo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109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drawing1.xml" ContentType="application/vnd.ms-office.drawingml.diagramDrawing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  <p:sldMasterId id="2147483708" r:id="rId4"/>
    <p:sldMasterId id="2147483744" r:id="rId5"/>
    <p:sldMasterId id="2147483780" r:id="rId6"/>
    <p:sldMasterId id="2147483804" r:id="rId7"/>
    <p:sldMasterId id="2147483828" r:id="rId8"/>
    <p:sldMasterId id="2147483840" r:id="rId9"/>
    <p:sldMasterId id="2147483876" r:id="rId10"/>
  </p:sldMasterIdLst>
  <p:notesMasterIdLst>
    <p:notesMasterId r:id="rId25"/>
  </p:notesMasterIdLst>
  <p:sldIdLst>
    <p:sldId id="284" r:id="rId11"/>
    <p:sldId id="281" r:id="rId12"/>
    <p:sldId id="259" r:id="rId13"/>
    <p:sldId id="260" r:id="rId14"/>
    <p:sldId id="261" r:id="rId15"/>
    <p:sldId id="262" r:id="rId16"/>
    <p:sldId id="280" r:id="rId17"/>
    <p:sldId id="282" r:id="rId18"/>
    <p:sldId id="283" r:id="rId19"/>
    <p:sldId id="272" r:id="rId20"/>
    <p:sldId id="268" r:id="rId21"/>
    <p:sldId id="270" r:id="rId22"/>
    <p:sldId id="271" r:id="rId23"/>
    <p:sldId id="27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90" autoAdjust="0"/>
    <p:restoredTop sz="77049" autoAdjust="0"/>
  </p:normalViewPr>
  <p:slideViewPr>
    <p:cSldViewPr>
      <p:cViewPr varScale="1">
        <p:scale>
          <a:sx n="63" d="100"/>
          <a:sy n="63" d="100"/>
        </p:scale>
        <p:origin x="-13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4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0B02CB-C081-456F-869D-82505B722B75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B387A10-03AF-4D38-865E-39A4E011262B}" type="pres">
      <dgm:prSet presAssocID="{C40B02CB-C081-456F-869D-82505B722B75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</dgm:ptLst>
  <dgm:cxnLst>
    <dgm:cxn modelId="{E7AAE0D4-96FE-4EE3-9B55-588C3B307F46}" type="presOf" srcId="{C40B02CB-C081-456F-869D-82505B722B75}" destId="{AB387A10-03AF-4D38-865E-39A4E011262B}" srcOrd="0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65D45-E4FE-4EC5-843D-5A31403B64D1}" type="datetimeFigureOut">
              <a:rPr lang="en-US" smtClean="0"/>
              <a:pPr/>
              <a:t>28-01-14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7C835B-A7B5-4DDC-9AD4-462C02BF44D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6706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C835B-A7B5-4DDC-9AD4-462C02BF44D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812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F7C835B-A7B5-4DDC-9AD4-462C02BF44D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4078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1978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5416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943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668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0598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5618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30462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6894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162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630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581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630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8176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82641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4746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50787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9775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93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662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205114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97196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12919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5076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22465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62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10651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624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1027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86809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15184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17853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5080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92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65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41813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609634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09677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895133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40630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61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41158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61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20212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145444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946963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92109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73350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91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64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97152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965971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1026813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1016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52454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60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044204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60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16990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137706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642022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022036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439373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7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602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372722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549125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76212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44537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70228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6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418361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564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0282001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147141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799588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8091444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377696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81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542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181454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0957576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473578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440464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454912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50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064627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504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809622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019148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4359793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197850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394598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67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92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664052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8409533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794346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940604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4028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54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44169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54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139622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336502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230704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0247098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06167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482282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88266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438283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926395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1605054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519732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5315285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148534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A7DDD4-8EE9-4DD2-99E5-0B65DEA29F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4253BD-8E09-4295-8D42-C723089DBC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683230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9403-FA0D-496A-9700-D50FB67846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0930-C103-45D4-B6B1-94170E5F4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831388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9403-FA0D-496A-9700-D50FB67846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0930-C103-45D4-B6B1-94170E5F4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391539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9403-FA0D-496A-9700-D50FB67846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0930-C103-45D4-B6B1-94170E5F4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880469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9403-FA0D-496A-9700-D50FB67846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0930-C103-45D4-B6B1-94170E5F4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385182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9403-FA0D-496A-9700-D50FB67846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0930-C103-45D4-B6B1-94170E5F4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9194385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9403-FA0D-496A-9700-D50FB67846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0930-C103-45D4-B6B1-94170E5F4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5226276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9403-FA0D-496A-9700-D50FB67846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0930-C103-45D4-B6B1-94170E5F4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957233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9403-FA0D-496A-9700-D50FB67846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0930-C103-45D4-B6B1-94170E5F4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832154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9403-FA0D-496A-9700-D50FB67846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0930-C103-45D4-B6B1-94170E5F4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9588265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9403-FA0D-496A-9700-D50FB67846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0930-C103-45D4-B6B1-94170E5F4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331096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29403-FA0D-496A-9700-D50FB67846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0930-C103-45D4-B6B1-94170E5F4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645478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28600"/>
            <a:ext cx="7772400" cy="4571999"/>
          </a:xfrm>
        </p:spPr>
        <p:txBody>
          <a:bodyPr anchor="ctr">
            <a:noAutofit/>
          </a:bodyPr>
          <a:lstStyle>
            <a:lvl1pPr>
              <a:lnSpc>
                <a:spcPct val="100000"/>
              </a:lnSpc>
              <a:defRPr sz="8800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4800600"/>
            <a:ext cx="6858000" cy="914400"/>
          </a:xfrm>
        </p:spPr>
        <p:txBody>
          <a:bodyPr/>
          <a:lstStyle>
            <a:lvl1pPr marL="0" indent="0" algn="l">
              <a:buNone/>
              <a:defRPr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5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5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55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2373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54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54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54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3560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54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54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54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4903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53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53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53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8819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48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48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48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30142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4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42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42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4695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7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7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4959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A7DDD4-8EE9-4DD2-99E5-0B65DEA29F1A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4253BD-8E09-4295-8D42-C723089DBCE2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486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229403-FA0D-496A-9700-D50FB678464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C0930-C103-45D4-B6B1-94170E5F4519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745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EA551CFE-2779-4C95-8789-9DB8DEEEC5C1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28-01-14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16200000">
            <a:off x="8227377" y="5885497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 b="1">
                <a:solidFill>
                  <a:schemeClr val="tx2"/>
                </a:solidFill>
              </a:defRPr>
            </a:lvl1pPr>
          </a:lstStyle>
          <a:p>
            <a:fld id="{35CA0ECF-4DB0-447E-A741-72ADA7AE2A5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Diagonal Corner Rectangle 2"/>
          <p:cNvSpPr/>
          <p:nvPr/>
        </p:nvSpPr>
        <p:spPr>
          <a:xfrm>
            <a:off x="1371600" y="228600"/>
            <a:ext cx="6019800" cy="1524000"/>
          </a:xfrm>
          <a:prstGeom prst="round2Diag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66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09800" y="3124200"/>
            <a:ext cx="3962400" cy="2514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0527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600200"/>
            <a:ext cx="4038600" cy="452596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সেলিনা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সুলতানা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40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খিদিপুর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,</a:t>
            </a:r>
            <a:r>
              <a:rPr lang="en-US" sz="4000" b="1" dirty="0" err="1" smtClean="0">
                <a:latin typeface="NikoshBAN" pitchFamily="2" charset="0"/>
                <a:cs typeface="NikoshBAN" pitchFamily="2" charset="0"/>
              </a:rPr>
              <a:t>নওগাঁ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4495800" y="1828800"/>
            <a:ext cx="0" cy="3124200"/>
          </a:xfrm>
          <a:prstGeom prst="line">
            <a:avLst/>
          </a:prstGeom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5400" y="1600200"/>
            <a:ext cx="4038600" cy="4525963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শ্রেণিঃনবম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বিষয়ঃজীব</a:t>
            </a:r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endParaRPr lang="en-US" sz="36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অধ্যায়ঃ৬ষ্ঠ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9488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64580" y="5595789"/>
            <a:ext cx="24463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u="sng" dirty="0">
                <a:solidFill>
                  <a:prstClr val="black"/>
                </a:solidFill>
              </a:rPr>
              <a:t> </a:t>
            </a:r>
            <a:endParaRPr lang="en-US" sz="3200" b="1" u="sng" dirty="0">
              <a:solidFill>
                <a:prstClr val="black"/>
              </a:solidFill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0" y="152401"/>
            <a:ext cx="9144000" cy="5443388"/>
            <a:chOff x="0" y="152400"/>
            <a:chExt cx="7999935" cy="622372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152400"/>
              <a:ext cx="4749437" cy="32766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2400" y="3429000"/>
              <a:ext cx="3435360" cy="2947129"/>
            </a:xfrm>
            <a:prstGeom prst="rect">
              <a:avLst/>
            </a:prstGeom>
          </p:spPr>
        </p:pic>
        <p:pic>
          <p:nvPicPr>
            <p:cNvPr id="1026" name="Picture 2" descr="L:\h1.bmp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10941" y="609601"/>
              <a:ext cx="3188994" cy="44392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6" name="Straight Arrow Connector 15"/>
          <p:cNvCxnSpPr/>
          <p:nvPr/>
        </p:nvCxnSpPr>
        <p:spPr>
          <a:xfrm>
            <a:off x="7467600" y="1981200"/>
            <a:ext cx="1593925" cy="758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74195" y="6180564"/>
            <a:ext cx="85888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চিএগুলো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লক্ষ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4510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685800" y="583221"/>
            <a:ext cx="691941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u="sng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পাঠ শিরোনাম</a:t>
            </a:r>
          </a:p>
          <a:p>
            <a:endParaRPr lang="en-US" u="sng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0" y="21336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/>
              <a:t>হৃদপিন্ড</a:t>
            </a:r>
            <a:r>
              <a:rPr lang="en-US" sz="4800" b="1" dirty="0" smtClean="0"/>
              <a:t> ও </a:t>
            </a:r>
            <a:r>
              <a:rPr lang="en-US" sz="4800" b="1" dirty="0" err="1" smtClean="0"/>
              <a:t>রক্ত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সঞ্চালন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পদ্ধতি</a:t>
            </a:r>
            <a:endParaRPr lang="en-US" sz="4800" b="1" dirty="0"/>
          </a:p>
        </p:txBody>
      </p:sp>
    </p:spTree>
    <p:extLst>
      <p:ext uri="{BB962C8B-B14F-4D97-AF65-F5344CB8AC3E}">
        <p14:creationId xmlns:p14="http://schemas.microsoft.com/office/powerpoint/2010/main" xmlns="" val="1700031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743200"/>
          </a:xfrm>
        </p:spPr>
        <p:txBody>
          <a:bodyPr>
            <a:noAutofit/>
          </a:bodyPr>
          <a:lstStyle/>
          <a:p>
            <a:pPr algn="ctr"/>
            <a:r>
              <a:rPr lang="bn-BD" sz="115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115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endParaRPr lang="bn-BD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bn-BD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হৃৎপিণ্ড কি তা বলতে পারবে।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হৃৎপিণ্ডের বিভিন্ন অংশ চিহ্নিত করতে পারবে।</a:t>
            </a:r>
            <a:endParaRPr lang="en-US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হৃৎপিন্ডের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প্রাচীরে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কয়স্তর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বিশিষ্ট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এবংকি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bn-BD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হৃৎপিণ্ডের মাধ্যমে রক্ত সঞ্চালন পদ্ধতি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করতে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76731" y="2002388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15987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4767" y="1394246"/>
            <a:ext cx="2257843" cy="22549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76951" y="1074241"/>
            <a:ext cx="2071049" cy="2894949"/>
          </a:xfrm>
          <a:prstGeom prst="rect">
            <a:avLst/>
          </a:prstGeom>
        </p:spPr>
      </p:pic>
      <p:cxnSp>
        <p:nvCxnSpPr>
          <p:cNvPr id="9" name="Straight Arrow Connector 8"/>
          <p:cNvCxnSpPr/>
          <p:nvPr/>
        </p:nvCxnSpPr>
        <p:spPr>
          <a:xfrm flipH="1" flipV="1">
            <a:off x="2284054" y="2590800"/>
            <a:ext cx="1218063" cy="1228298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502117" y="2499944"/>
            <a:ext cx="2371571" cy="1319154"/>
          </a:xfrm>
          <a:prstGeom prst="straightConnector1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048001" y="3819098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হৃৎপিণ্ড </a:t>
            </a:r>
            <a:endParaRPr lang="en-US" sz="28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599" y="304800"/>
            <a:ext cx="76288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বিস্তারিত</a:t>
            </a:r>
            <a:r>
              <a:rPr lang="en-US" sz="4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38200" y="4863761"/>
            <a:ext cx="76200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হৃৎপিণ্ড বক্ষ গহ্বরের বাম দিকে দুই ফুসফুসের মাঝখানে অবস্থিত একটি ত্রিকোণাকার ফাঁপা অঙ্গ।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1104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33400" y="469303"/>
            <a:ext cx="6934200" cy="5390300"/>
            <a:chOff x="533400" y="469303"/>
            <a:chExt cx="6934200" cy="53903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68406" y="469303"/>
              <a:ext cx="4840944" cy="53903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533400" y="504291"/>
              <a:ext cx="1828800" cy="53553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>
                  <a:solidFill>
                    <a:prstClr val="black"/>
                  </a:solidFill>
                </a:rPr>
                <a:t>উর্দ্ধমহাশিরা</a:t>
              </a: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r>
                <a:rPr lang="bn-BD" dirty="0">
                  <a:solidFill>
                    <a:prstClr val="black"/>
                  </a:solidFill>
                </a:rPr>
                <a:t>ডান অলিন্দ</a:t>
              </a: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r>
                <a:rPr lang="bn-BD" dirty="0">
                  <a:solidFill>
                    <a:prstClr val="black"/>
                  </a:solidFill>
                </a:rPr>
                <a:t>ডান নিলয়</a:t>
              </a: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r>
                <a:rPr lang="bn-BD" dirty="0">
                  <a:solidFill>
                    <a:prstClr val="black"/>
                  </a:solidFill>
                </a:rPr>
                <a:t>ইনফেরিয়র ভেনাক্যাভা</a:t>
              </a:r>
              <a:endParaRPr lang="en-US" dirty="0">
                <a:solidFill>
                  <a:prstClr val="black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5715000" y="825689"/>
              <a:ext cx="1752600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dirty="0">
                  <a:solidFill>
                    <a:prstClr val="black"/>
                  </a:solidFill>
                </a:rPr>
                <a:t>অ্যাওটা</a:t>
              </a: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r>
                <a:rPr lang="bn-BD" dirty="0">
                  <a:solidFill>
                    <a:prstClr val="black"/>
                  </a:solidFill>
                </a:rPr>
                <a:t>পালমোনারি ধমনি</a:t>
              </a: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r>
                <a:rPr lang="bn-BD" dirty="0">
                  <a:solidFill>
                    <a:prstClr val="black"/>
                  </a:solidFill>
                </a:rPr>
                <a:t>বাম অলিন্দ</a:t>
              </a: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endParaRPr lang="bn-BD" dirty="0">
                <a:solidFill>
                  <a:prstClr val="black"/>
                </a:solidFill>
              </a:endParaRPr>
            </a:p>
            <a:p>
              <a:r>
                <a:rPr lang="bn-BD" dirty="0">
                  <a:solidFill>
                    <a:prstClr val="black"/>
                  </a:solidFill>
                </a:rPr>
                <a:t>বাম নিলয়</a:t>
              </a:r>
              <a:endParaRPr lang="en-US" dirty="0">
                <a:solidFill>
                  <a:prstClr val="black"/>
                </a:solidFill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4876800" y="5544523"/>
            <a:ext cx="42672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u="sng" dirty="0">
                <a:solidFill>
                  <a:prstClr val="black"/>
                </a:solidFill>
              </a:rPr>
              <a:t>মানব  হৃৎপিণ্ড </a:t>
            </a:r>
            <a:endParaRPr lang="en-US" sz="4400" b="1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0538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913825"/>
            <a:ext cx="8153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হৃদপিন্ড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প্রাচীরে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স্তর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endParaRPr lang="en-US" sz="3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990600" y="1752025"/>
            <a:ext cx="6553200" cy="609600"/>
            <a:chOff x="990600" y="1295400"/>
            <a:chExt cx="6553200" cy="60960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990600" y="1295400"/>
              <a:ext cx="65532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>
              <a:off x="990600" y="1295400"/>
              <a:ext cx="0" cy="6096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3886200" y="1295400"/>
              <a:ext cx="0" cy="4572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7543800" y="1295400"/>
              <a:ext cx="0" cy="45720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Diagram 16"/>
          <p:cNvGraphicFramePr/>
          <p:nvPr>
            <p:extLst>
              <p:ext uri="{D42A27DB-BD31-4B8C-83A1-F6EECF244321}">
                <p14:modId xmlns:p14="http://schemas.microsoft.com/office/powerpoint/2010/main" xmlns="" val="294580710"/>
              </p:ext>
            </p:extLst>
          </p:nvPr>
        </p:nvGraphicFramePr>
        <p:xfrm flipH="1">
          <a:off x="9144000" y="1498600"/>
          <a:ext cx="6858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304800" y="2361625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বহিঃস্তর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629400" y="2361625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অন্তঃস্তর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324600" y="3657025"/>
            <a:ext cx="76200" cy="76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429000" y="2361625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latin typeface="NikoshBAN" pitchFamily="2" charset="0"/>
                <a:cs typeface="NikoshBAN" pitchFamily="2" charset="0"/>
              </a:rPr>
              <a:t>মধ্যস্তর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69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8" grpId="0"/>
      <p:bldP spid="2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3445292"/>
            <a:ext cx="624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মধ্যস্তর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: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বহিঃস্তর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অন্তঃস্তরের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মাঝখানে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দৃঢ়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অনৈচ্ছিক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পেশি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দ্রারা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স্তর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1" name="Picture 3" descr="C:\Users\Lab PC 3\Documents\ros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76" r="48524" b="1392"/>
          <a:stretch/>
        </p:blipFill>
        <p:spPr bwMode="auto">
          <a:xfrm>
            <a:off x="609600" y="2909202"/>
            <a:ext cx="1676400" cy="174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200400" y="5390258"/>
            <a:ext cx="556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অন্তঃস্তর:এটি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ভিতরের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স্তর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।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হৃদপিন্ডের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প্রোকোষ্ঠগুলো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অন্তঃস্তর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আবৃত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।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স্তরটি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হৃদপন্ডের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কপাটিকা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গুলোকেও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আবৃত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রাখে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হৃদপিন্ডের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ভিতরের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স্তর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ফাঁপা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চারটি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প্রকোষ্ঠে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600" b="1" dirty="0" err="1" smtClean="0">
                <a:latin typeface="NikoshBAN" pitchFamily="2" charset="0"/>
                <a:cs typeface="NikoshBAN" pitchFamily="2" charset="0"/>
              </a:rPr>
              <a:t>বিভক্ত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1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90698"/>
            <a:ext cx="2971800" cy="21435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28047" y="1284957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বহিঃস্তর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: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মুলত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যোজক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কলা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গঠিত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বিক্ষিপ্তভাবে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b="1" dirty="0" smtClean="0">
                <a:latin typeface="NikoshBAN" pitchFamily="2" charset="0"/>
                <a:cs typeface="NikoshBAN" pitchFamily="2" charset="0"/>
              </a:rPr>
              <a:t>চর্বি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আবরণী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কলা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latin typeface="NikoshBAN" pitchFamily="2" charset="0"/>
                <a:cs typeface="NikoshBAN" pitchFamily="2" charset="0"/>
              </a:rPr>
              <a:t>আবৃত</a:t>
            </a:r>
            <a:r>
              <a:rPr lang="en-US" b="1" dirty="0" smtClean="0">
                <a:latin typeface="NikoshBAN" pitchFamily="2" charset="0"/>
                <a:cs typeface="NikoshBAN" pitchFamily="2" charset="0"/>
              </a:rPr>
              <a:t>। 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 descr="C:\Users\Lab PC 3\Documents\rose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000"/>
          <a:stretch/>
        </p:blipFill>
        <p:spPr bwMode="auto">
          <a:xfrm>
            <a:off x="463296" y="418028"/>
            <a:ext cx="2051304" cy="238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23911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304800"/>
            <a:ext cx="8382000" cy="63246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xmlns="" val="377127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286000"/>
          </a:xfrm>
        </p:spPr>
        <p:txBody>
          <a:bodyPr>
            <a:noAutofit/>
          </a:bodyPr>
          <a:lstStyle/>
          <a:p>
            <a:pPr algn="ctr"/>
            <a:r>
              <a:rPr lang="bn-BD" sz="11500" b="1" u="sng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11500" b="1" u="sng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2595" y="2362200"/>
            <a:ext cx="834560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60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হৃৎপিণ্ডে</a:t>
            </a:r>
            <a:r>
              <a:rPr lang="en-US" sz="60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60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bn-BD" sz="60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 সঞ্চালন পদ্ধতি </a:t>
            </a:r>
            <a:r>
              <a:rPr lang="en-US" sz="60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60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60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60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bn-BD" dirty="0">
              <a:solidFill>
                <a:prstClr val="black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32333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" y="1828801"/>
            <a:ext cx="9143999" cy="4524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হৃৎপিণ্ড আবৃত থাকে---</a:t>
            </a:r>
          </a:p>
          <a:p>
            <a:pPr marL="400050" indent="-400050">
              <a:buFont typeface="+mj-lt"/>
              <a:buAutoNum type="romanUcPeriod"/>
            </a:pP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পেরিকাডিয়াম 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II.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এপিকাডিয়াম 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III.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মায়োকাডিয়াম</a:t>
            </a:r>
          </a:p>
          <a:p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(খ)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  II   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(গ)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 III  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(ঘ)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   I,II,III</a:t>
            </a:r>
          </a:p>
          <a:p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হৃৎপিণ্ডে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32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অলিন্দ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নিলয়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খোলা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বন্ধের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কতটি ভালব থাকে ?</a:t>
            </a:r>
          </a:p>
          <a:p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 ২টি  (খ) ৩টি (গ) ৪টি (ঘ) ৫টি</a:t>
            </a:r>
          </a:p>
          <a:p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৩।ধমণীর উৎপত্তিস্থল-</a:t>
            </a:r>
          </a:p>
          <a:p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কৈশিক জলিকা  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ফুসফুস 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III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হৃৎপিণ্ড</a:t>
            </a:r>
          </a:p>
          <a:p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(ক)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(খ)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.II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(গ)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.III</a:t>
            </a:r>
            <a:r>
              <a:rPr lang="bn-BD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(ঘ)</a:t>
            </a:r>
            <a:r>
              <a:rPr lang="en-US" sz="3200" b="1" dirty="0">
                <a:solidFill>
                  <a:prstClr val="black">
                    <a:lumMod val="95000"/>
                    <a:lumOff val="5000"/>
                  </a:prst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.I,II,III</a:t>
            </a:r>
            <a:endParaRPr lang="bn-BD" sz="3200" b="1" dirty="0">
              <a:solidFill>
                <a:prstClr val="black">
                  <a:lumMod val="95000"/>
                  <a:lumOff val="5000"/>
                </a:prst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254136" y="2991135"/>
            <a:ext cx="266132" cy="354842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67078" y="3865770"/>
            <a:ext cx="286604" cy="45037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" y="76200"/>
            <a:ext cx="9067800" cy="156966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 xmlns="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9600" u="sng" dirty="0">
                <a:solidFill>
                  <a:srgbClr val="ED7D31">
                    <a:lumMod val="50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9600" u="sng" dirty="0">
              <a:solidFill>
                <a:srgbClr val="ED7D31">
                  <a:lumMod val="50000"/>
                </a:srgb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1197290" y="5334000"/>
            <a:ext cx="378726" cy="491319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16361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animBg="1"/>
      <p:bldP spid="5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718"/>
            <a:ext cx="5867400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8800" b="1" u="sng" dirty="0" err="1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8800" b="1" u="sng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b="1" u="sng" dirty="0" err="1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8800" b="1" u="sng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7620000" cy="3154363"/>
          </a:xfrm>
        </p:spPr>
        <p:txBody>
          <a:bodyPr>
            <a:normAutofit/>
          </a:bodyPr>
          <a:lstStyle/>
          <a:p>
            <a:pPr algn="ctr"/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হৃদপিন্ডের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গঠন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655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ublic\Pictures\1.bmp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122" t="5050" r="22121" b="12728"/>
          <a:stretch/>
        </p:blipFill>
        <p:spPr bwMode="auto">
          <a:xfrm>
            <a:off x="4267200" y="2850840"/>
            <a:ext cx="4876800" cy="3921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/>
          <p:cNvSpPr/>
          <p:nvPr/>
        </p:nvSpPr>
        <p:spPr>
          <a:xfrm>
            <a:off x="838200" y="152400"/>
            <a:ext cx="7870209" cy="1447800"/>
          </a:xfrm>
          <a:prstGeom prst="ellipse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8689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Office Them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298</Words>
  <Application>Microsoft Office PowerPoint</Application>
  <PresentationFormat>On-screen Show (4:3)</PresentationFormat>
  <Paragraphs>76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10</vt:i4>
      </vt:variant>
      <vt:variant>
        <vt:lpstr>Slide Titles</vt:lpstr>
      </vt:variant>
      <vt:variant>
        <vt:i4>14</vt:i4>
      </vt:variant>
    </vt:vector>
  </HeadingPairs>
  <TitlesOfParts>
    <vt:vector size="24" baseType="lpstr">
      <vt:lpstr>2_Office Theme</vt:lpstr>
      <vt:lpstr>3_Office Theme</vt:lpstr>
      <vt:lpstr>4_Office Theme</vt:lpstr>
      <vt:lpstr>5_Office Theme</vt:lpstr>
      <vt:lpstr>8_Office Theme</vt:lpstr>
      <vt:lpstr>11_Office Theme</vt:lpstr>
      <vt:lpstr>13_Office Theme</vt:lpstr>
      <vt:lpstr>Office Theme</vt:lpstr>
      <vt:lpstr>15_Office Theme</vt:lpstr>
      <vt:lpstr>Essential</vt:lpstr>
      <vt:lpstr>Slide 1</vt:lpstr>
      <vt:lpstr>পরিচিতি</vt:lpstr>
      <vt:lpstr>Slide 3</vt:lpstr>
      <vt:lpstr>Slide 4</vt:lpstr>
      <vt:lpstr>শিখনফল</vt:lpstr>
      <vt:lpstr>Slide 6</vt:lpstr>
      <vt:lpstr>Slide 7</vt:lpstr>
      <vt:lpstr>Slide 8</vt:lpstr>
      <vt:lpstr>Slide 9</vt:lpstr>
      <vt:lpstr>Slide 10</vt:lpstr>
      <vt:lpstr>দলীয় কাজ</vt:lpstr>
      <vt:lpstr>Slide 12</vt:lpstr>
      <vt:lpstr>বাড়ির কাজ</vt:lpstr>
      <vt:lpstr>Slide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Mamun</dc:creator>
  <cp:lastModifiedBy>Admin</cp:lastModifiedBy>
  <cp:revision>101</cp:revision>
  <dcterms:created xsi:type="dcterms:W3CDTF">2014-01-22T16:06:01Z</dcterms:created>
  <dcterms:modified xsi:type="dcterms:W3CDTF">2014-01-28T08:58:56Z</dcterms:modified>
</cp:coreProperties>
</file>